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662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144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41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798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10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986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543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77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90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38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674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E0AF8-82A0-4686-9949-754E782FFC02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AE0E0-01EA-4860-9AB2-D42E0559FA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878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avi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avi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avi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58382" y="2154341"/>
            <a:ext cx="5827236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 smtClean="0"/>
              <a:t>게임제작프로젝트</a:t>
            </a:r>
            <a:r>
              <a:rPr lang="en-US" altLang="ko-KR" sz="2800" b="1" dirty="0" smtClean="0"/>
              <a:t>Ⅲ(</a:t>
            </a:r>
            <a:r>
              <a:rPr lang="ko-KR" altLang="en-US" sz="2800" b="1" dirty="0" err="1" smtClean="0"/>
              <a:t>캡스톤디자인</a:t>
            </a:r>
            <a:r>
              <a:rPr lang="en-US" altLang="ko-KR" sz="2800" b="1" dirty="0" smtClean="0"/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 dirty="0" smtClean="0"/>
              <a:t>13</a:t>
            </a:r>
            <a:r>
              <a:rPr lang="ko-KR" altLang="en-US" sz="2000" b="1" dirty="0" smtClean="0"/>
              <a:t>주차 </a:t>
            </a:r>
            <a:r>
              <a:rPr lang="ko-KR" altLang="en-US" sz="2000" b="1" dirty="0" smtClean="0"/>
              <a:t>진행과정</a:t>
            </a:r>
            <a:endParaRPr lang="ko-KR" alt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453745" y="5348924"/>
            <a:ext cx="2236510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" b="1" dirty="0" smtClean="0"/>
              <a:t>10121568 </a:t>
            </a:r>
            <a:r>
              <a:rPr lang="ko-KR" altLang="en-US" sz="2000" b="1" dirty="0" err="1" smtClean="0"/>
              <a:t>허성녕</a:t>
            </a:r>
            <a:endParaRPr lang="en-US" altLang="ko-KR" sz="2000" b="1" dirty="0" smtClean="0"/>
          </a:p>
          <a:p>
            <a:pPr algn="ctr"/>
            <a:r>
              <a:rPr lang="en-US" altLang="ko-KR" sz="2000" b="1" dirty="0" smtClean="0"/>
              <a:t>10150283 </a:t>
            </a:r>
            <a:r>
              <a:rPr lang="ko-KR" altLang="en-US" sz="2000" b="1" dirty="0" smtClean="0"/>
              <a:t>방현진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9000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19872" y="5273342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남자 캐릭터 </a:t>
            </a:r>
            <a:r>
              <a:rPr lang="en-US" altLang="ko-KR" dirty="0" smtClean="0"/>
              <a:t>( </a:t>
            </a:r>
            <a:r>
              <a:rPr lang="ko-KR" altLang="en-US" dirty="0" smtClean="0"/>
              <a:t>수정 전 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32346" y="833740"/>
            <a:ext cx="3140704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:\Project !!\진행과정\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451" y="834212"/>
            <a:ext cx="1969845" cy="42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419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:\Project !!\진행과정\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6950" y="1175420"/>
            <a:ext cx="2955224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F:\Project !!\진행과정\1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76231"/>
            <a:ext cx="2948326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:\Project !!\진행과정\1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4182" y="1175420"/>
            <a:ext cx="2795808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419872" y="5147900"/>
            <a:ext cx="258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남자 캐릭터 </a:t>
            </a:r>
            <a:r>
              <a:rPr lang="en-US" altLang="ko-KR" dirty="0" smtClean="0"/>
              <a:t>( </a:t>
            </a:r>
            <a:r>
              <a:rPr lang="ko-KR" altLang="en-US" dirty="0" smtClean="0"/>
              <a:t>수정 </a:t>
            </a:r>
            <a:r>
              <a:rPr lang="ko-KR" altLang="en-US" dirty="0"/>
              <a:t>후</a:t>
            </a:r>
            <a:r>
              <a:rPr lang="ko-KR" altLang="en-US" dirty="0" smtClean="0"/>
              <a:t> 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38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3696" y="1175420"/>
            <a:ext cx="2706456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6"/>
          <a:stretch/>
        </p:blipFill>
        <p:spPr bwMode="auto">
          <a:xfrm>
            <a:off x="251520" y="1176231"/>
            <a:ext cx="266493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56176" y="1175420"/>
            <a:ext cx="2780403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761217" y="5085184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고양</a:t>
            </a:r>
            <a:r>
              <a:rPr lang="ko-KR" altLang="en-US" dirty="0"/>
              <a:t>이</a:t>
            </a:r>
            <a:r>
              <a:rPr lang="ko-KR" altLang="en-US" dirty="0" smtClean="0"/>
              <a:t> 캐릭터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78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29106" y="1175420"/>
            <a:ext cx="2705202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512" y="1176231"/>
            <a:ext cx="2777586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82880" y="1194283"/>
            <a:ext cx="3150882" cy="3581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74584" y="5081292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고양</a:t>
            </a:r>
            <a:r>
              <a:rPr lang="ko-KR" altLang="en-US" dirty="0"/>
              <a:t>이</a:t>
            </a:r>
            <a:r>
              <a:rPr lang="ko-KR" altLang="en-US" dirty="0" smtClean="0"/>
              <a:t> 캐릭터 </a:t>
            </a:r>
            <a:r>
              <a:rPr lang="ko-KR" altLang="en-US" dirty="0" smtClean="0"/>
              <a:t>완</a:t>
            </a:r>
            <a:r>
              <a:rPr lang="ko-KR" altLang="en-US" dirty="0"/>
              <a:t>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333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05_28_23_23_31_998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94.7519" end="4219.943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400" y="1124744"/>
            <a:ext cx="5791200" cy="4267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30076" y="5723964"/>
            <a:ext cx="1883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남</a:t>
            </a:r>
            <a:r>
              <a:rPr lang="ko-KR" altLang="en-US" dirty="0"/>
              <a:t>자</a:t>
            </a:r>
            <a:r>
              <a:rPr lang="ko-KR" altLang="en-US" dirty="0" smtClean="0"/>
              <a:t> 캐릭터 </a:t>
            </a:r>
            <a:r>
              <a:rPr lang="en-US" altLang="ko-KR" dirty="0" smtClean="0"/>
              <a:t>Idle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923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05_28_23_27_46_137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97.6463" end="3018.527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400" y="1124744"/>
            <a:ext cx="5791200" cy="4267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86419" y="5723964"/>
            <a:ext cx="2371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남</a:t>
            </a:r>
            <a:r>
              <a:rPr lang="ko-KR" altLang="en-US" dirty="0"/>
              <a:t>자</a:t>
            </a:r>
            <a:r>
              <a:rPr lang="ko-KR" altLang="en-US" dirty="0" smtClean="0"/>
              <a:t> 캐릭터 </a:t>
            </a:r>
            <a:r>
              <a:rPr lang="en-US" altLang="ko-KR" dirty="0" smtClean="0"/>
              <a:t>Running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295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05_28_22_01_06_33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542.1432" end="797.70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124744"/>
            <a:ext cx="6096000" cy="4267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14660" y="5723964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고양</a:t>
            </a:r>
            <a:r>
              <a:rPr lang="ko-KR" altLang="en-US" dirty="0"/>
              <a:t>이</a:t>
            </a:r>
            <a:r>
              <a:rPr lang="ko-KR" altLang="en-US" dirty="0" smtClean="0"/>
              <a:t> 캐릭터 </a:t>
            </a:r>
            <a:r>
              <a:rPr lang="en-US" altLang="ko-KR" dirty="0" smtClean="0"/>
              <a:t>Idle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103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녹화_2018_05_28_23_31_54_801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53.1329" end="2583.254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400" y="1124744"/>
            <a:ext cx="5791200" cy="4267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71003" y="5723964"/>
            <a:ext cx="2601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고양</a:t>
            </a:r>
            <a:r>
              <a:rPr lang="ko-KR" altLang="en-US" dirty="0"/>
              <a:t>이</a:t>
            </a:r>
            <a:r>
              <a:rPr lang="ko-KR" altLang="en-US" dirty="0" smtClean="0"/>
              <a:t> 캐릭터 </a:t>
            </a:r>
            <a:r>
              <a:rPr lang="en-US" altLang="ko-KR" dirty="0" smtClean="0"/>
              <a:t>Running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661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41</Words>
  <Application>Microsoft Office PowerPoint</Application>
  <PresentationFormat>화면 슬라이드 쇼(4:3)</PresentationFormat>
  <Paragraphs>12</Paragraphs>
  <Slides>9</Slides>
  <Notes>0</Notes>
  <HiddenSlides>0</HiddenSlides>
  <MMClips>4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</cp:revision>
  <dcterms:created xsi:type="dcterms:W3CDTF">2018-05-20T12:43:29Z</dcterms:created>
  <dcterms:modified xsi:type="dcterms:W3CDTF">2018-05-28T14:50:59Z</dcterms:modified>
</cp:coreProperties>
</file>

<file path=docProps/thumbnail.jpeg>
</file>